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DAD8A5-B9B6-48C4-BF30-03DF6F61F0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6446C-DEE0-42CF-8805-3650F4008D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Modulation profiles for pain-related activations. See Figure 5 for an explanation of these plots. Asterisks (*P &lt; 0.05, **P &lt; 0.01, ***P &lt; 0.001) show significant attenuation (blue) or facilitation (red) compared with the T0 condition at the same pain level (see Table 2 to clarify). Large symbols show the response type during the tapping (baseline condition), and regions are grouped by these response 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5A0E2-1882-48A6-B4A5-AFD4D99391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1412–1422,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Modulation profiles for pain-related activations. See Figure 5 for an explanation of these plots. Asterisks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Modulation profiles for pain-related activations. See Figure 5 for an explanation of these plots. Asterisks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2024-04-27T02:06:41Z</dcterms:modified>
</cp:coreProperties>
</file>