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384CF8-F886-40B6-BCE7-5AF29C90FC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231A70-5DC0-4553-9830-94A46CA266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BOLD fMRI signals in specific ROIs (Table 1). Volume = 1.46 cc (left and right ROIs averaged). Sample size: 14 healthy nonsmoking men.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2008.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34DB87-360E-4353-AC40-1A5277639E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233–240,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Average BOLD fMRI signals in specific ROIs (Table 1). Volume = 1.46 cc (left and right ROIs averaged). Sample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Average BOLD fMRI signals in specific ROIs (Table 1). Volume = 1.46 cc (left and right ROIs averaged). Sample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2024-04-26T03:52:29Z</dcterms:modified>
</cp:coreProperties>
</file>