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E0923A-8692-45EE-BEF9-4B23E3C814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EFC137-A1D3-4935-AB94-8F09682735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Climate-mitigation innovation (as a share of total innovation) in Kyoto-ratifying countries, United States, and China.
Source: Authors' calculations, based on PATSTAT data.
Note: Chinese patent data not available before 1985.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Association of Environmental and Resource Economists.This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151390-D927-4607-8617-D0611957A8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eep/req0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Environ Econ Policy</a:t>
            </a:r>
            <a:r>
              <a:rPr lang="en-US" altLang="en-US" sz="1000">
                <a:solidFill>
                  <a:srgbClr val="333333"/>
                </a:solidFill>
              </a:rPr>
              <a:t>, Volume 5, Issue 1, Winter 2011, Pages 109–130, </a:t>
            </a:r>
            <a:r>
              <a:rPr lang="en-US" altLang="en-US" sz="1000">
                <a:solidFill>
                  <a:srgbClr val="333333"/>
                </a:solidFill>
                <a:hlinkClick r:id="rId3"/>
              </a:rPr>
              <a:t>https://doi.org/10.1093/reep/req023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Climate-mitigation innovation (as a share of total innovation) in Kyoto-ratifying countries, United States,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Climate-mitigation innovation (as a share of total innovation) in Kyoto-ratifying countries, United States,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2024-04-26T02:23:52Z</dcterms:modified>
</cp:coreProperties>
</file>