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D554C-5D76-43D6-B25F-F5BAD5AA8D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8D10D-DD31-4601-902F-1A9B4BBD14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3D3FF-6EA3-491D-88AD-8FADB8EA96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2024-04-26T10:25:11Z</dcterms:modified>
</cp:coreProperties>
</file>