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92921-58CF-43C5-854F-778097C6E4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47DC7-1FB6-46D3-ACF3-BEC5C11D6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6364A-3D17-4973-A8BF-0031A304E4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2024-04-26T05:45:08Z</dcterms:modified>
</cp:coreProperties>
</file>