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6330A9-1472-40FF-8276-7220B8CCB89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D41195-D646-43E9-B110-EC1A3F76653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Adenosine-induced increases in circulating coronary blood volume (Y-axis) vs. coronary blood flow (X-axis) in anaesthetized goat hearts during control conditions (closed symbols) and after intracoronary administration of hyaluronidase (open symbols). Each data point represents an individual experiment in the study of Brands et al.,30 of which average data are shown in Figure 2. Blood volumes and flows are normalized to their corresponding baseline values. In control hearts, the increase in blood flow corresponds with an increase in blood volume (R2 = 0.99). After hyaluronidase treatment of the glycocalyx, this match between flow and volume seems virtually absent.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2010.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A72CB5-908F-4B96-AB01-2595C00E520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vr/cvq11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87, Issue 2, 15 July 2010, Pages 311–319, </a:t>
            </a:r>
            <a:r>
              <a:rPr lang="en-US" altLang="en-US" sz="1000">
                <a:solidFill>
                  <a:srgbClr val="333333"/>
                </a:solidFill>
                <a:hlinkClick r:id="rId3"/>
              </a:rPr>
              <a:t>https://doi.org/10.1093/cvr/cvq114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Adenosine-induced increases in circulating coronary blood volume (Y-axis) vs. coronary blood flow (X-axis)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Adenosine-induced increases in circulating coronary blood volume (Y-axis) vs. coronary blood flow (X-axis)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2024-09-20T04:05:37Z</dcterms:modified>
</cp:coreProperties>
</file>