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A8267-D485-4DB9-8AED-B8FFC753E9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47B7E-8D50-482A-8340-AE837809EA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44D71-8068-4C93-A825-89CB4413D4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2024-04-26T17:50:42Z</dcterms:modified>
</cp:coreProperties>
</file>