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C19AC0-BCA0-48E2-87D6-FFF52570AC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EE5E9C-33B1-4416-912E-32DF507C76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BC00C9-6DFE-4E6E-B93F-4984609F03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2024-04-26T15:57:25Z</dcterms:modified>
</cp:coreProperties>
</file>