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B4AC90-6E2D-4872-B332-C8AEAD5D796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06650E-CAA3-4AF9-85AF-254E8A6AEF2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Epidemic curve of influenza detections by year and influenza type/subtype among Canadian Sentinel Practitioner Surveillance Network patients aged ≥9 years, 2010–2011 to 2014–2015.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CBAE4-ABFE-4379-BAD0-BB8C15D6910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Prior vaccination (current and prior season) by year and case status among Canadian Sentinel Practitioner Surveillance Network patients aged ≥9 years, 2010–2011 to 2014–2015.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CBAE4-ABFE-4379-BAD0-BB8C15D6910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Crude and adjusted vaccine effectiveness (VE) estimates against influenza A(H3N2) among Canadian Sentinel Practitioner Surveillance Network patients aged ≥9 years for current season’s vaccine (v2) regardless of prior season’s (±v1, ±v0) vaccination status, 2010–2011, 2012–2013, 2014–2015 seasons. The 2011–2012 and 2013–2014 seasons are excluded due to small number of A(H3N2) cases. Vaccine effectiveness is relative to participants not vaccinated in the current season (øv2, ±v1, ±v0) derived as (1 − odds ratio) × 100%. Analyses adjusted for age group, sex, comorbidity, province, collection interval, and week of specimen collection (cubic B-spline functions with 3 equal knots). Abbreviations: CI, confidence interval; VE, vaccine effectiveness; v0, vaccine of 2 prior season’s ago; v1, prior season’s vaccine; v2, current season’s vaccine.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CBAE4-ABFE-4379-BAD0-BB8C15D6910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Adjusted vaccine effectiveness (VE) estimates against influenza A(H3N2) by current (v2) and/or prior (v1) season’s vaccination history among Canadian Sentinel Practitioner Surveillance Network patients aged ≥9 years, specified by vaccine–virus relatedness conditions and season (2010–2011, 2012–2013, 2014–2015). The 2011–2012 and 2013–2014 seasons are excluded due to small number of A(H3N2) cases. Analyses adjusted for age group, sex, comorbidity, province, collection interval, and week of specimen collection (cubic B-spline functions with 3 equal knots). Vaccine effectiveness relative to participants not vaccinated in the current or prior season without taking into account vaccination status 2 prior seasons ago (øv2, øv1, ± v0). Abbreviations: AD, antigenic distance; CI, confidence interval; VE, vaccine effectiveness; v0, vaccine of 2 prior season’s ago; v1, prior season’s vaccine; v2, current season’s vaccine; ≈, antigenically related; ≠, not antigenically related; ≡, identical.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6CCBAE4-ABFE-4379-BAD0-BB8C15D6910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nfdis/jix07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nfdis/jix07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nfdis/jix07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nfdis/jix07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7, 1 April 2017, Pages 1059–1099, </a:t>
            </a:r>
            <a:r>
              <a:rPr lang="en-US" altLang="en-US" sz="1000">
                <a:solidFill>
                  <a:srgbClr val="333333"/>
                </a:solidFill>
                <a:hlinkClick r:id="rId3"/>
              </a:rPr>
              <a:t>https://doi.org/10.1093/infdis/jix074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Epidemic curve of influenza detections by year and influenza type/subtype among Canadian Sentinel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31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7, 1 April 2017, Pages 1059–1099, </a:t>
            </a:r>
            <a:r>
              <a:rPr lang="en-US" altLang="en-US" sz="1000">
                <a:solidFill>
                  <a:srgbClr val="333333"/>
                </a:solidFill>
                <a:hlinkClick r:id="rId3"/>
              </a:rPr>
              <a:t>https://doi.org/10.1093/infdis/jix074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Prior vaccination (current and prior season) by year and case status among Canadian Sentinel Practitioner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678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7, 1 April 2017, Pages 1059–1099, </a:t>
            </a:r>
            <a:r>
              <a:rPr lang="en-US" altLang="en-US" sz="1000">
                <a:solidFill>
                  <a:srgbClr val="333333"/>
                </a:solidFill>
                <a:hlinkClick r:id="rId3"/>
              </a:rPr>
              <a:t>https://doi.org/10.1093/infdis/jix074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Crude and adjusted vaccine effectiveness (VE) estimates against influenza A(H3N2) among Canadian Sentinel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4861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7, 1 April 2017, Pages 1059–1099, </a:t>
            </a:r>
            <a:r>
              <a:rPr lang="en-US" altLang="en-US" sz="1000">
                <a:solidFill>
                  <a:srgbClr val="333333"/>
                </a:solidFill>
                <a:hlinkClick r:id="rId3"/>
              </a:rPr>
              <a:t>https://doi.org/10.1093/infdis/jix074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Adjusted vaccine effectiveness (VE) estimates against influenza A(H3N2) by current (v2) and/or prior (v1)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698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Epidemic curve of influenza detections by year and influenza type/subtype among Canadian Sentinel ...</vt:lpstr>
      <vt:lpstr>Figure 2. Prior vaccination (current and prior season) by year and case status among Canadian Sentinel Practitioner ...</vt:lpstr>
      <vt:lpstr>Figure 3. Crude and adjusted vaccine effectiveness (VE) estimates against influenza A(H3N2) among Canadian Sentinel ...</vt:lpstr>
      <vt:lpstr>Figure 4. Adjusted vaccine effectiveness (VE) estimates against influenza A(H3N2) by current (v2) and/or prior (v1)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2024-04-26T08:02:57Z</dcterms:modified>
</cp:coreProperties>
</file>