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92329A-D694-448F-94A3-856476180D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73460-9FD7-445D-8F35-9E74F7ED76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aerosphere is influenced by both natural phenomena and anthropogenic factors. (A) Aerospheric view of a volcanic eruption on the island of Montserrat (news.nationalgeographic.com); (B) Counter-clockwise swirl of clouds as a cyclone passed over Iraq, and dust being transported within the warm sector of the system (ucsu.colorado.edu/~drewsc/sandstorm/); (C) Aerial view of the North American landscape at night, showing lighted cites and towns (www.usgcrp.gov/usgcrp/images/ocp2003/8.1b-HCR); (D) Aerospheric view of skyscrapers New York City (www.justinlagace.com); (E) Aerial view of an agricultural landscape, showing the influence of center pivot irrigation in an arid region of Colorado (www.discoverlife.org/IM/EL_DP/0010/mx); (F) Aerospheric view of land-based communication towers (hawkins.pair.com/voadelano/voa_delano03.jpg); (G) Aerospheric view of a modern U.S. Air Force F-16 Fighting Falcon aircraft (galleries.fototagger.com/image/f-16_fighting_); (H) Aerospheric view of a modern, utility-scale wind energy facility in Palm Springs, California (www.planetscience.org/revisiontime/wind2.jpg).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Society for Integrative and Comparative Biology.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84A35-34D9-44F8-80A3-B2B53F1E5A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n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48, Issue 1, July 2008, Pages 1–11,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https://doi.org/10.1093/icb/icn037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aerosphere is influenced by both natural phenomena and anthropogenic factors. (A) Aerospheric view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 aerosphere is influenced by both natural phenomena and anthropogenic factors. (A) Aerospheric view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2024-04-26T16:05:43Z</dcterms:modified>
</cp:coreProperties>
</file>