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DFB3F-32A6-4D45-B136-3E901BB56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7750C-3B54-48B8-80BD-50804F80E1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Wistar and hooded Lister rats express different types of LTP in the CA1 region in response to high-frequency stimulation. Antagonism of mGluR5 dose-dependently impairs long-term potentiation in both rat strains. (A) 100 Hz HFS in the presence of vehicle (n = 8) results in a robust long-term potentiation in the CA1 region of Wistar rats. Administration of the mGluR5 antagonist MPEP (1.8 μg, n = 5) to Wistar rats inhibits LTP compared with vehicle injected controls (A, B). Effects become evident ∼60 min post-HFT. Administration of MPEP (3.6 μg, n = 4) abolishes LTP compared with vehicle injected controls (A, B). (B) 100 Hz HFS elicits incremental LTP in hooded Lister rats. Maximal LTP is reached by ∼60 min post-HFS (n = 10). Administration of MPEP (1.8 μg, n = 4) to hooded Lister rats has no effect on LTP induction but an impairment of LTP 24 h after HFS is evident. Administration of MPEP (3.6 μg, n = 6) inhibits LTP compared with vehicle injected controls (A, B). Effects become evident ∼3 h post-HFT. (C) Original analog traces showing the field potentials evoked from the CA1 pre-HFS, 5 min, 4 h and 24 h following HFT in the presence of (i) vehicle or (ii) MPEP (3.6 μg) in Wistar rats. (D) Original analog traces showing the field potentials evoked from the CA1 pre-HFS, 5 min, 4 h and 24 h following HFT in the presence of (i) vehicle or (ii) MPEP (3.6 μg) in hooded Lister rats. Vertical scale bar corresponds to 5 mV, horizontal scale bar to 4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C8B54-E20B-47EB-9606-E817B3BFB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1703–1713,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Wistar and hooded Lister rats express different types of LTP in the CA1 region in response to high-frequency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Wistar and hooded Lister rats express different types of LTP in the CA1 region in response to high-frequency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2024-04-27T01:48:19Z</dcterms:modified>
</cp:coreProperties>
</file>