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815C5E-AE09-4728-9AB8-6EEEB6F482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EE0230-64A5-4881-9A13-9A84D90469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Immunohistochemical analysis of the cortex at P3 and P6: (A, B) Parietal cortex at P3 (A) and P6 (B) in the regions of interest of ADC and FA measurements stained with MAP2 to identify neurons and their processes. A higher cellular density is seen in the external layers (yellow arrows) compared with the deeper layers (red arrow) at both ages (scale bar = 500 μm). Radial organization of neuronal processes could be seen in the external layers at P3, with a reduction of this pattern at P6. (C) Boxplot showing the OD of MAP2 immunostaining in the deep and external cortical layers at both ages analyzed (* = P &lt; 0.05). (D, E) Nestin immunostaining of radial glial cells in the parietal cortex at P3 (D) and P6 (E). The photomicrographs represent the full thickness of the cortex. At P3, a dense and regular pattern of radially oriented glial cells is present. At P6, the organization of the radial glia appears less dense and regular (scale bar = 100 μm). (F) Boxplot of nestin-positive cells in the deep and external layers of the cortex at P3 and P6 (* = 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4634F9-7CD9-4A61-819C-AA2EF916AE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2609–2617,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Immunohistochemical analysis of the cortex at P3 and P6: (A, B) Parietal cortex at P3 (A) and P6 (B)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Immunohistochemical analysis of the cortex at P3 and P6: (A, B) Parietal cortex at P3 (A) and P6 (B)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2024-04-26T18:29:01Z</dcterms:modified>
</cp:coreProperties>
</file>