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3CDB2-BAF6-4A1C-82E7-E68F0A074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9F7394-2149-4948-9FF9-8F69AF9694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Browser shot of a negatively selected element prediction. This negative element prediction is shown as the top browser track for this region of the genome. This element has a strong prediction corresponding to a LOD score of 33.1. Shown below the prediction are two tracks corresponding to divergence between Drosophila simulans and D. melanogaster (labeled Div) and nucleotide diversity (π; Tajima 1983) within D. melanogaster (labeled Pi). For both these tracks, darker colors represent greater relative levels of divergence and polymorphism.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C676E-7D92-4313-96ED-51B44E8BD9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2010, Pages 1673–1685,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Browser shot of a negatively selected element prediction. This negative element prediction is shown as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Browser shot of a negatively selected element prediction. This negative element prediction is shown as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2024-04-27T03:47:51Z</dcterms:modified>
</cp:coreProperties>
</file>