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F9BEC3-6CA1-4401-9D14-D20BA5B011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DCEDA-4C29-4441-B2D0-FD14F59D99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Stimuli and tasks. (1, 2) Associative-semantic task with pictures (1) and with words (2) (translation: Sample stimulus, Axe; Test stimuli, Saw and scissors). (3, 4) Visuoperceptual task with pictures (3) or words (4) (translation: Hammer). (B) Search volume obtained from the subtraction associative-semantic minus visuoperceptual conditions across groups (contrast 1). Threshold: uncorrected P &lt; 0.001. x and z: Talairach coordinates (in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FC8E56-B2D8-4FAD-A832-FEE2B36DE2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542–551, </a:t>
            </a:r>
            <a:r>
              <a:rPr lang="en-US" altLang="en-US" sz="1000">
                <a:solidFill>
                  <a:srgbClr val="333333"/>
                </a:solidFill>
                <a:hlinkClick r:id="rId3"/>
              </a:rPr>
              <a:t>https://doi.org/10.1093/cercor/bhj179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Stimuli and tasks. (1, 2) Associative-semantic task with pictures (1) and with words (2) (translation: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Stimuli and tasks. (1, 2) Associative-semantic task with pictures (1) and with words (2) (translation: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2024-05-08T21:41:45Z</dcterms:modified>
</cp:coreProperties>
</file>