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49E74-A473-4F63-97A6-D55F420568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9E0E07-D030-47C0-A325-B06C5C4C6A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Whole-brain analysis comparing sex effects on risky versus safe-response contrast and punishment feedback versus risky-response contrast at a voxel-wise intensity threshold of P &lt; 0.001 corrected at a cluster level of 10 voxels. No significantly stronger activation was revealed for the male participants than for the female participants. L = left hemisphere; R = right hemisphere; x, y, z in Montreal Neurological Institute coordinates.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CAA301-61E3-431C-975C-EF9D4724B2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1303–1312,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Whole-brain analysis comparing sex effects on risky versus safe-response contrast and punishment feedback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Whole-brain analysis comparing sex effects on risky versus safe-response contrast and punishment feedback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2024-04-26T16:30:32Z</dcterms:modified>
</cp:coreProperties>
</file>