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24470-98E3-468E-99AA-6776EDE502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FE82BF-8CF1-4AFD-B603-3EBE804C87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15. </a:t>
            </a:r>
            <a:r>
              <a:rPr lang="en-US" altLang="en-US">
                <a:latin typeface="Arial" pitchFamily="34" charset="0"/>
                <a:ea typeface="Arial" pitchFamily="34" charset="0"/>
              </a:rPr>
              <a:t>Distribution of the retrograde labeling observed following an injection of FR in a relatively dorsal part of area 8/FEF in Case 35r, shown in a dorsolateral, a mesial and a bottom view of the 3D reconstruction of the injected hemispheres (left) and in 2D reconstructions of the lateral bank of the IPS, of the PS and of the STS (right). Conventions and abbreviations as in Figures 1, 5, and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DE6784-A899-4DB7-8A52-F23F1FE23F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15. </a:t>
            </a:r>
            <a:r>
              <a:rPr lang="en-US" altLang="en-US" b="0"/>
              <a:t>Distribution of the retrograde labeling observed following an injection of FR in a relatively dorsal part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Distribution of the retrograde labeling observed following an injection of FR in a relatively dorsal part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2024-04-26T05:16:12Z</dcterms:modified>
</cp:coreProperties>
</file>