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59212-6CF0-4E49-81AF-77EBE97C39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46278-7E0B-46CF-B85F-C5A7015CE7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Neuronal domains observed in a regular confocal imaging system. Fluorescent images of the primary somatosensory cortex of neonatal mice. Changes in fluo-4 fluorescence were detected using Leica CLSM. An inverted microscope and 20× objective lens were used. (a) Images were obtained from ~15 min (900 s) of scanning of a brain slice. No neuronal domains are apparent in the image taken at time 42 s. Arrowheads in the remaining images indicate typical neuronal domains that occurred spontaneously. Most neuronal domains were generated in primary 2/3 layer. Scale bar = 150 μm. (b) Enlarged time-lapse images from the area in (a) surrounded by a box. The second image (214 s) in (b) is an enlarged image taken at the same time as the image shown in (a).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761497-4436-42EF-90DB-A7A07F2E03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749–757, </a:t>
            </a:r>
            <a:r>
              <a:rPr lang="en-US" altLang="en-US" sz="1000">
                <a:solidFill>
                  <a:srgbClr val="333333"/>
                </a:solidFill>
                <a:hlinkClick r:id="rId3"/>
              </a:rPr>
              <a:t>https://doi.org/10.1093/cercor/13.7.749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Neuronal domains observed in a regular confocal imaging system. Fluorescent images of the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Neuronal domains observed in a regular confocal imaging system. Fluorescent images of the primary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2024-04-26T09:20:22Z</dcterms:modified>
</cp:coreProperties>
</file>