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8C222-0967-4762-9479-0E2B058291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8490FB-C8CE-44A0-A2E3-3862E0C57C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delayed re-expression of Mecp2 completely rescues the daily home cage activity patterns of female Mecp2-deficient mice. (A–C) Representative 24-h home cage activity level traces of a female wild-type mouse (A), female ‘Pre-Rescue’ mouse (B) and the same female mouse after tamoxifen treatment (C). The dark phase of the 24-h cycle is shaded on each plot. (D–F) Histograms showing the quantitated activity counts of wild-type (n = 8), and the same female mutant mice ‘Pre-Rescue’ and ‘Post-Rescue’ (n = 7) over the entire 24-h cycle (D), and during only the light (E) or dark (F) phase of the full day. The home cage activity of ‘Pre-Rescue’ female Mecp2-deficient mice was significantly diminished from wild-type during both the light and dark phases of the day. Following Mecp2 re-expression, the activity of the same mice was significantly improved to wild-type levels during both the light and dark phases of the day. Paired Student's t-tests were used for statistical analysis of data from the same subjects ‘Pre-Rescue’ versus ‘Post-Rescue’, and one-way ANOVA with Bonferroni's post hoc correction was used for comparison across groups. Data are presented as mean ± standard error, and *indicates statistical significance as denoted at 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C1E279-C841-4A1D-8D83-92401AD9B6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4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2, 15 January 2014, Pages 303–318,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https://doi.org/10.1093/hmg/ddt421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The delayed re-expression of Mecp2 completely rescues the daily home cage activity patterns of female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The delayed re-expression of Mecp2 completely rescues the daily home cage activity patterns of female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2024-04-26T15:12:29Z</dcterms:modified>
</cp:coreProperties>
</file>