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DA2D9-97CE-42E4-BF51-0993510A19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DEB18-A34C-4A11-BC59-9F40882953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models of the PC1-Pacsin 2 protein complex regulating the actin cytoskeleton in a migrating cell. When cell migration is required, PC1 signals Pacsin 2 to the leading edge via an interaction of its cytoplasmic tail with the F-BAR domain of Pacsin 2. Pacsin 2 acts as a scaffold protein and further recruits N-Wasp via its SH3 domain. The PC1-Pacsin 2 complex activates N-Wasp and the latter promotes actin nucleation through the Arp2/3 complex. PC1 deficiency leads to a defect in the stabilization of the Arp2/3 complex at the leading edge of lamellipodia and a reduction in the rate of actin nucleation and cell migration speed. Additional factor(s) (AF) may also modulate this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1B80B-56EB-401E-A84F-CAE92C7755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2769–2779,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Schematic models of the PC1-Pacsin 2 protein complex regulating the actin cytoskeleton in a migrating cell.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Schematic models of the PC1-Pacsin 2 protein complex regulating the actin cytoskeleton in a migrating cell.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2024-04-26T05:03:29Z</dcterms:modified>
</cp:coreProperties>
</file>