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486850-D74A-4DD2-97EE-2BD49B0E51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1FD7C0-7EA9-45DC-83D1-BC6149642E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Overall CLBR (means ± 2 standard errors to give the 95% region) for all patients and age classes over the number of treatment cycles. For each cycle, the number of ‘patients observed’ up to this time is given.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1B012-18AB-4ADD-BCD4-DE127CFD7B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CLBRs (means ± 2 standard errors to give the 95% region) for all patients stratified for the different age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1B012-18AB-4ADD-BCD4-DE127CFD7B03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CLBRs (means ± 2 standard errors to give the 95% region) for all patients stratified for the different age groups over the number of transferred embryos.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1B012-18AB-4ADD-BCD4-DE127CFD7B03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CPRs after ART (squares, 3394 patients) and CPRs in natural cycles [(Gnoth et al., 2003), diamonds, 340 patients].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921B012-18AB-4ADD-BCD4-DE127CFD7B03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humrep/der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humrep/der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humrep/der17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2239–2246,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Overall CLBR (means ± 2 standard errors to give the 95% region) for all patients and age classes over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0124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2239–2246,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CLBRs (means ± 2 standard errors to give the 95% region) for all patients stratified for the different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6878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2239–2246,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CLBRs (means ± 2 standard errors to give the 95% region) for all patients stratified for the different age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82281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8, August 2011, Pages 2239–2246,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https://doi.org/10.1093/humrep/der178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 </a:t>
            </a:r>
            <a:r>
              <a:rPr lang="en-US" altLang="en-US" b="0"/>
              <a:t>CPRs after ART (squares, 3394 patients) and CPRs in natural cycles [(Gnoth et al., 2003), diamonds, 340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44458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 1 Overall CLBR (means ± 2 standard errors to give the 95% region) for all patients and age classes over the ...</vt:lpstr>
      <vt:lpstr>Figure 2 CLBRs (means ± 2 standard errors to give the 95% region) for all patients stratified for the different age ...</vt:lpstr>
      <vt:lpstr>Figure 3 CLBRs (means ± 2 standard errors to give the 95% region) for all patients stratified for the different age ...</vt:lpstr>
      <vt:lpstr>Figure 4 CPRs after ART (squares, 3394 patients) and CPRs in natural cycles [(Gnoth et al., 2003), diamonds, 340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2024-04-26T23:27:28Z</dcterms:modified>
</cp:coreProperties>
</file>