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588FA-BFF8-4E94-AA7B-6B421F626E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1E84D-630F-487D-B95B-BABAFC27A2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3C23A-E000-49AE-A418-68F9A01F2D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2024-04-26T21:00:02Z</dcterms:modified>
</cp:coreProperties>
</file>