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96FEB6-D4B3-4EF3-A8C8-B9DF722152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0528FE-5D34-4CCB-A812-C28AE4DCC6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Cortical reorganization after retinal lesion: Average CRRFs. CRRFs mapped through the control (dashed) and lesioned eyes (continuous) in animals M1 (A and B) and M2 (C and D) with local (A and C) and global (B and D) mapping methods. Arrows points to the RFs that moved to the border of the lesion, avoiding the LPZ. Open circles mark the center of RFs that remained inside the LPZ.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6527F1-C14E-416F-B783-83BB77C7FB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1–16, </a:t>
            </a:r>
            <a:r>
              <a:rPr lang="en-US" altLang="en-US" sz="1000">
                <a:solidFill>
                  <a:srgbClr val="333333"/>
                </a:solidFill>
                <a:hlinkClick r:id="rId3"/>
              </a:rPr>
              <a:t>https://doi.org/10.1093/cercor/bhs208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Cortical reorganization after retinal lesion: Average CRRFs. CRRFs mapped through the control (dashed)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Cortical reorganization after retinal lesion: Average CRRFs. CRRFs mapped through the control (dashed)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2024-04-26T05:23:17Z</dcterms:modified>
</cp:coreProperties>
</file>