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1661D7-66D8-47C9-A844-73893A8AD7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EE1D3A-4A4A-4967-80BD-F1F1096376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Trial timeline.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F9461F-0BE8-4D2E-B37C-CD04D1AC64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7, July 2016, Pages 2952–2969,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Trial timeline.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Trial timeline.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2024-04-26T09:00:06Z</dcterms:modified>
</cp:coreProperties>
</file>