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A6B0AB-6E92-4124-AEC2-CC500067FA5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5FACFA-592E-4CAD-A93D-DB596B95BC5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Effect of randomized treatment on the risk for cardiovascular or renal outcomes in patients according to baseline KDOQI CKD stage. The centre of the diamond represents the overall estimate and the width its 95% confidence interval (CI) as previously reported by Patel et al.6 Solid boxes represent estimates of treatment effects in subgroups, and the horizontal line represents the 95% CI. The ‘P for trend’ tested the consistency of treatment effect in subgoups.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2010.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D83907-B3C5-4B61-A356-A5B9915BF95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 of randomized treatment on the risk for cardiovascular or renal outcomes in patients according to baseline UACR. The centre of the diamond represents the overall estimate and the width its 95% CI as previously reported by Patel et al.6 Solid boxes represent estimates of treatment effects in subgroups, and the horizontal line represents the 95% CI. The ‘P for trend’ tested the consistency of treatment effect in subgoups.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2010.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D83907-B3C5-4B61-A356-A5B9915BF95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randomized treatment on the risk for cardiovascular or renal outcomes in patients according to baseline eGFR. The centre of the diamond represents the overall estimate and the width its 95% CI as previously reported by Patel et al.6 Solid boxes represent estimates of treatment effects in subgroups, and the horizontal line represents the 95% CI. The ‘P for trend’ tested the consistency of treatment effect in subgoups.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2010.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D83907-B3C5-4B61-A356-A5B9915BF95E}"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heartj/ehq13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heartj/ehq13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heartj/ehq139"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31, Issue 23, December 2010, Pages 2888–2896, </a:t>
            </a:r>
            <a:r>
              <a:rPr lang="en-US" altLang="en-US" sz="1000">
                <a:solidFill>
                  <a:srgbClr val="333333"/>
                </a:solidFill>
                <a:hlinkClick r:id="rId3"/>
              </a:rPr>
              <a:t>https://doi.org/10.1093/eurheartj/ehq139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 of randomized treatment on the risk for cardiovascular or renal outcomes in patients according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518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31, Issue 23, December 2010, Pages 2888–2896, </a:t>
            </a:r>
            <a:r>
              <a:rPr lang="en-US" altLang="en-US" sz="1000">
                <a:solidFill>
                  <a:srgbClr val="333333"/>
                </a:solidFill>
                <a:hlinkClick r:id="rId3"/>
              </a:rPr>
              <a:t>https://doi.org/10.1093/eurheartj/ehq139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 of randomized treatment on the risk for cardiovascular or renal outcomes in patients according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565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31, Issue 23, December 2010, Pages 2888–2896, </a:t>
            </a:r>
            <a:r>
              <a:rPr lang="en-US" altLang="en-US" sz="1000">
                <a:solidFill>
                  <a:srgbClr val="333333"/>
                </a:solidFill>
                <a:hlinkClick r:id="rId3"/>
              </a:rPr>
              <a:t>https://doi.org/10.1093/eurheartj/ehq139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randomized treatment on the risk for cardiovascular or renal outcomes in patients according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271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Effect of randomized treatment on the risk for cardiovascular or renal outcomes in patients according to ...</vt:lpstr>
      <vt:lpstr>Figure 2 Effect of randomized treatment on the risk for cardiovascular or renal outcomes in patients according to ...</vt:lpstr>
      <vt:lpstr>Figure 3 Effect of randomized treatment on the risk for cardiovascular or renal outcomes in patients according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2024-04-26T03:59:45Z</dcterms:modified>
</cp:coreProperties>
</file>