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83C40-13A2-4177-8AAC-4225D580F5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1C2E2-60C0-4EF8-98DE-443DDC9CC8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 for Fig. 15, but using a maximum velocity difference of 1000 km s−1.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DCEE7-6822-4810-A8FF-70F85265D8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2, February 2010, Pages 1273–1306,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18 </a:t>
            </a:r>
            <a:r>
              <a:rPr lang="en-US" altLang="en-US" b="0"/>
              <a:t>As for Fig. 15, but using a maximum velocity difference of 1000 km s</a:t>
            </a:r>
            <a:r>
              <a:rPr lang="en-US" altLang="en-US" b="0" baseline="30000"/>
              <a:t>−1</a:t>
            </a:r>
            <a:r>
              <a:rPr lang="en-US" altLang="en-US" b="0"/>
              <a:t>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18 As for Fig. 15, but using a maximum velocity difference of 1000 km s−1.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2024-04-26T05:13:41Z</dcterms:modified>
</cp:coreProperties>
</file>