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0D6BA-8F53-4EF7-AC00-67CC23DA69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02DB5-9C07-4094-9FF7-B051DA0944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74465-5042-4B30-A9B6-E766C958EE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2024-04-26T19:06:39Z</dcterms:modified>
</cp:coreProperties>
</file>