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C0AF02-A702-49FB-AAF8-CB82619DF4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8DF349-C1C3-43DA-87CC-F57CB4965B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FDC09C-34E0-412D-8EDF-ED8AE2B131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2024-04-27T05:08:21Z</dcterms:modified>
</cp:coreProperties>
</file>