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77F1BD-7F17-44CC-9E07-B12609A16F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6DD8C4-125D-4510-AFD5-D8F2229C63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Natural history of hepatitis B virus infection. HBV, hepatitis B virus; HBsAg, hepatitis B s antigen; HBeAg, hepatitis B e antigen; anti-HBs, anti-hepatitis B s antigen antibodies; anti-HBc, anti-hepatitis c antigen antibodies; ALT, alanine aminotransaminase.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994DE4-3718-4147-A5FC-76CEEE55FC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w4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27, Issue 12, December 2016, Pages 2172–2184,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https://doi.org/10.1093/annonc/mdw414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Natural history of hepatitis B virus infection. HBV, hepatitis B virus; HBsAg, hepatitis B s antigen; HBeAg,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Natural history of hepatitis B virus infection. HBV, hepatitis B virus; HBsAg, hepatitis B s antigen; HBeAg,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2024-04-26T19:15:56Z</dcterms:modified>
</cp:coreProperties>
</file>