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1A7260-1709-4FBC-BE2B-841F452AF9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A3452C-4289-4796-8827-61BBB8EB95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D23D16-1BC8-4547-BAE6-14B23343CD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2024-04-27T03:30:43Z</dcterms:modified>
</cp:coreProperties>
</file>