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A24FC-9F5A-4CD5-BC67-7F7D5C811C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E486E-B3B2-4627-9F09-2EE39C595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68, 90 and 99 per cent confidence contours for low-frequency slope, αL, and break frequency, νB, for a bending power-law fit to the combined RXTE and XMM—Newton 4–10 keV PSD shown in Fig. 6. Note we plot –αL.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EDDF2-EF82-42E1-ADCE-A1D7103903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9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4, June 2005, Pages 1469–1480,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https://doi.org/10.1111/j.1365-2966.2005.08992.x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68, 90 and 99 per cent confidence contours for low-frequency slope, α</a:t>
            </a:r>
            <a:r>
              <a:rPr lang="en-US" altLang="en-US" b="0" baseline="-25000"/>
              <a:t>L</a:t>
            </a:r>
            <a:r>
              <a:rPr lang="en-US" altLang="en-US" b="0"/>
              <a:t>, and break frequency,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68, 90 and 99 per cent confidence contours for low-frequency slope, αL, and break frequency,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2024-04-26T21:44:17Z</dcterms:modified>
</cp:coreProperties>
</file>