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614E0-8360-4946-8B7F-11EE39150E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89896-32C3-44E3-8563-0A884D3AC3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Five-way Venn diagram showing the overlap among five peptide assembly algorithms for Yeast_D1. The number of identified proteins by one or more algorithms is indicated, e.g. 766 proteins are identified based on a consensus of all five algorithms (intersection), whereas 1888 proteins are identified by one or more algorithms (union).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290CA-F5DF-445F-87FF-4703C0732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13, Issue 5, September 2012, Pages 586–614,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14: </a:t>
            </a:r>
            <a:r>
              <a:rPr lang="en-US" altLang="en-US" b="0"/>
              <a:t>Five-way Venn diagram showing the overlap among five peptide assembly algorithms for Yeast_D1.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14: Five-way Venn diagram showing the overlap among five peptide assembly algorithms for Yeast_D1.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2024-04-26T08:20:21Z</dcterms:modified>
</cp:coreProperties>
</file>