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8488EC-B958-49CC-82A1-A52CDA01F4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F4F59-E961-450C-8F47-D8D5F985D5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T. Roderick Hester, Jr., MD, Atlanta, GA, is a board-certified plastic surgeon and an ASAPS member.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86F25-52E4-426C-87BF-CB78165E08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Technique of canthopexy. A, The mattress suture includes all layers except the skin and traverses the inside of the lid. B, The suture is tightened and tied beneath the skin.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86F25-52E4-426C-87BF-CB78165E084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technique of canthopexy is the same as in Figure 1, but can include an excision of 3 to 5 mm of skin to correct horizontal lower lid laxity.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86F25-52E4-426C-87BF-CB78165E084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52-year-old woman with EOM 21 mm prominent globes. A, Preoperative view. B, Postoperative view at 4 weeks after transblepharoplasty lower lid and midface rejuvenation demonstrating maintenance of lower lid position with canthopexy.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86F25-52E4-426C-87BF-CB78165E084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63-year-old woman with EOM 16 mm nonprominent globes and horizontal laxity. A, Preoperative view. B, Postoperative view at 4 weeks after trans-blepharoplasty lower lid and midface rejuvenation demonstrating failure of canthopexy to maintain functional position of right lower lid in the presence of horizontal laxity and nonprominent globes.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86F25-52E4-426C-87BF-CB78165E084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1090-820X(98)70096-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1090-820X(98)70096-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1090-820X(98)70096-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S1090-820X(98)70096-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S1090-820X(98)70096-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18, Issue 5, September 1998, Pages 372–376,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https://doi.org/10.1016/S1090-820X(98)70096-2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T. Roderick Hester, Jr., MD, Atlanta, GA, is a board-certified plastic surgeon and an ASAPS member.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555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18, Issue 5, September 1998, Pages 372–376,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https://doi.org/10.1016/S1090-820X(98)70096-2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Technique of canthopexy. A, The mattress suture includes all layers except the skin and traverses the inside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822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18, Issue 5, September 1998, Pages 372–376,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https://doi.org/10.1016/S1090-820X(98)70096-2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technique of canthopexy is the same as in Figure 1, but can include an excision of 3 to 5 mm of skin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732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18, Issue 5, September 1998, Pages 372–376,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https://doi.org/10.1016/S1090-820X(98)70096-2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 52-year-old woman with EOM 21 mm prominent globes. A, Preoperative view. B, Postoperative view at 4 weeks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02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18, Issue 5, September 1998, Pages 372–376,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https://doi.org/10.1016/S1090-820X(98)70096-2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 63-year-old woman with EOM 16 mm nonprominent globes and horizontal laxity. A, Preoperative view. B,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043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T. Roderick Hester, Jr., MD, Atlanta, GA, is a board-certified plastic surgeon and an ASAPS member.
</vt:lpstr>
      <vt:lpstr>Figure 1 Technique of canthopexy. A, The mattress suture includes all layers except the skin and traverses the inside ...</vt:lpstr>
      <vt:lpstr>Figure 2 The technique of canthopexy is the same as in Figure 1, but can include an excision of 3 to 5 mm of skin to ...</vt:lpstr>
      <vt:lpstr>Figure 3 A 52-year-old woman with EOM 21 mm prominent globes. A, Preoperative view. B, Postoperative view at 4 weeks ...</vt:lpstr>
      <vt:lpstr>Figure 4 A 63-year-old woman with EOM 16 mm nonprominent globes and horizontal laxity. A, Preoperative view. B,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2024-04-26T08:02:52Z</dcterms:modified>
</cp:coreProperties>
</file>