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5454DA-C38C-4D32-8A7E-A17A8D2DD3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DF265-6B0A-4FA5-9844-1F0359F77F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BC88A3-237F-4B49-9966-CC4A5CC75C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2024-04-26T22:44:05Z</dcterms:modified>
</cp:coreProperties>
</file>