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11D4D3-25DD-4592-8FEF-7A89C6117C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D63977-B22F-438A-8804-CB2A60CC28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524210-5DA4-4AC3-889C-5722CB1657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2024-04-27T02:50:50Z</dcterms:modified>
</cp:coreProperties>
</file>