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D2CA1-9F7B-4CAE-895C-804D0B42BB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45403-055F-4045-A9EE-8BDD00CAB0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GeneSpeed database population process. In sequential order as given in the figure: (1) all domain information and alignments in the Pfam database are downloaded from Pfam; (2) a single domain is selected (C2H2-Zinc Finger in this example); (3) the ‘full’ alignment (in this case the C2H2-Zinc Finger domain ‘full’ alignment contains 32 874 distinct protein sequences) is used in a (4) batch NCBI-based tBLASTn using the Massively Parallel PbH BLAST Server; (5) tBLASTn output is parsed and redundancy eliminated; (6) non-redundant data are banked into a custom MySQL database; (7) the process is repeated for all domain families in Pfam (currently 7973); (8) other datasets are integrated with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1846A-8761-4DE9-8B60-FD3DE540E0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l9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suppl_1, 1 January 2007, Pages D674–D679,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https://doi.org/10.1093/nar/gkl990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GeneSpeed database population process. In sequential order as given in the figure: (1) all domain information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GeneSpeed database population process. In sequential order as given in the figure: (1) all domain information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2024-04-26T17:51:35Z</dcterms:modified>
</cp:coreProperties>
</file>