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1A4567-0190-4905-A15D-BBE5CA0298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9CF772-0026-4DC3-A30F-38D134D96EA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A8C1B9-FCE3-4564-B7BA-85E1152718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2024-04-26T14:37:28Z</dcterms:modified>
</cp:coreProperties>
</file>