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8A9220-2EA2-4581-A691-E34FFD1489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3FDF80-F298-4388-9BF5-59DE994B47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Band-limited power signals across many electrodes over long time-scales. Two examples, representing δ-and γ-band ranges, are shown. Gray shaded areas represent epochs of strong synchronization between all electrodes. The electrode configuration is that shown in Figure 1b. Note that in the δ-range and particularly in the γ-range, there is a strong temporal covariation between channels, even at time-scales over many seconds and minutes.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CF798-7625-46C9-AEF9-AA6E5B74BC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4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422–433,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https://doi.org/10.1093/cercor/13.4.422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Band-limited power signals across many electrodes over long time-scales. Two examples, representing δ-and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Band-limited power signals across many electrodes over long time-scales. Two examples, representing δ-and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2024-04-26T02:24:35Z</dcterms:modified>
</cp:coreProperties>
</file>