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E2F29-41E4-4807-ABCA-D0880D99ED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73C48-0406-4EAC-842C-C837A4DD5F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diagnostic performance of standalone CT coronary angiography (CCTA) and hybrid SPECT/CCTA in patients with conclusive CCTA studies (n = 75). Using a fractional flow reserve &lt;0.80 as a reference standard. PPV, positive predictive value; NPV, negative predictive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B1F66A-DE79-4627-8895-96C1400EA3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s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2013, Pages 642–649,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https://doi.org/10.1093/ehjci/jes303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The diagnostic performance of standalone CT coronary angiography (CCTA) and hybrid SPECT/CCTA in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The diagnostic performance of standalone CT coronary angiography (CCTA) and hybrid SPECT/CCTA in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2024-04-26T08:23:20Z</dcterms:modified>
</cp:coreProperties>
</file>