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D1B17-5022-4367-9E36-4EDBBA7556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0A35F-1DBB-4816-ABCA-7E1F41833F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Helicobacter organisms (H&amp;E, ×600). B–D, Same section stained by Giemsa (B, ×600), Warthin-Starry (C, ×600), and polyclonal Helicobacter immunostain (D, ×600). Note characteristic superficial chronic gastritis characterized by numerous plasma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F2A6A-F291-4304-A169-A8374F5960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Antral biopsy specimen with moderate gastritis (H&amp;E, ×200). B, Oxyntic mucosa with moderate gastritis (H&amp;E, ×100). C, Helicobacter organisms (indicated by arrow) (H&amp;E, ×600). Both the antral and body/fundus biopsy specimens were positive for H pylori. D, Antral biopsy specimen with mild gastritis (H&amp;E, ×200).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F2A6A-F291-4304-A169-A8374F59606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D8FFBJ5LSLTE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D8FFBJ5LSLTE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137, Issue 2, February 2012, Pages 255–260,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https://doi.org/10.1309/AJCPD8FFBJ5LSLTE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A, Helicobacter organisms (H&amp;E, ×600). B–D, Same section stained by Giemsa (B, ×600), Warthin-Starry (C,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540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137, Issue 2, February 2012, Pages 255–260,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https://doi.org/10.1309/AJCPD8FFBJ5LSLTE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A, Antral biopsy specimen with moderate gastritis (H&amp;E, ×200). B, Oxyntic mucosa with moderate gastritis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588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Image 1 A, Helicobacter organisms (H&amp;E, ×600). B–D, Same section stained by Giemsa (B, ×600), Warthin-Starry (C, ...</vt:lpstr>
      <vt:lpstr>Image 2 A, Antral biopsy specimen with moderate gastritis (H&amp;E, ×200). B, Oxyntic mucosa with moderate gastritis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2024-04-27T03:41:06Z</dcterms:modified>
</cp:coreProperties>
</file>