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FD7D9F-7C8C-4219-9D27-17A0DB843C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163EC8-55FC-4457-B09F-A9D8573503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Mating assay for Mediator subunit interactions. An example of the mating assay is shown where Y190 strains transformed by plasmids encoding fusions of the GBD with Med12 (Srb8), Med17 (Srb4), Med18 (Srb5), Med21 (Srb7), Med22 (Srb6) or Cdk8 (Srb10) [Med13 (Srb9) was omitted since it activated the transcription of the reporter gene] were crossed with Y187 derivatives transformed with plasmids encoding fusions of the GAD with Med11, Med12 (Srb8), Med13 (Srb9), Med17 (Srb4), Med18 (Srb5), Med20 (Srb2), Med21 (Srb7) or Med22 (Srb6). Patches of cells were overlaid with X-Gal agarose (31) to reveal β-galactosidase activity (blue colour). The interactions between Med11 and Med17 (Srb4), Med11 and Med22 (Srb6), Med18 (Srb5) and Med20 (Srb2), as well as between Med17 (Srb4) and Med22 (Srb6) can be observed. The mating control indicated that haploid parents did not grow. A contamination control was included to detect carry over from separate samples in the 96 well plates.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Nucleic Acids Research, Vol. 32 No. 18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40B69E-EB1E-4EA4-9DB1-A19E237902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8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18, 15 September 2004, Pages 5379–5391, </a:t>
            </a:r>
            <a:r>
              <a:rPr lang="en-US" altLang="en-US" sz="1000">
                <a:solidFill>
                  <a:srgbClr val="333333"/>
                </a:solidFill>
                <a:hlinkClick r:id="rId3"/>
              </a:rPr>
              <a:t>https://doi.org/10.1093/nar/gkh878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Mating assay for Mediator subunit interactions. An example of the mating assay is shown where Y190 strains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Mating assay for Mediator subunit interactions. An example of the mating assay is shown where Y190 strains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2024-04-26T15:41:00Z</dcterms:modified>
</cp:coreProperties>
</file>