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720FF3-A38B-4E9A-B88A-810A1A726C8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DCC5CC-0F1B-4DE4-9873-C307E98F61A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Density (individuals per hectare) for 1) winter and 2) summer of 9 rodent species in the central Negev Desert, Israel, in various habitats (rock, wadi, loess, sand, and hammada). Densities were estimated each winter and summer from winter 1993 to summer 2008. Note differences in scales of y-axes.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02F46F-CBDB-44F4-BED4-478CBA3B773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4/09-MAMM-S-16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91, Issue 4, 16 August 2010, Pages 776–786, </a:t>
            </a:r>
            <a:r>
              <a:rPr lang="en-US" altLang="en-US" sz="1000">
                <a:solidFill>
                  <a:srgbClr val="333333"/>
                </a:solidFill>
                <a:hlinkClick r:id="rId3"/>
              </a:rPr>
              <a:t>https://doi.org/10.1644/09-MAMM-S-162.1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Density (individuals per hectare) for 1) winter and 2) summer of 9 rodent species in the central Negev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Density (individuals per hectare) for 1) winter and 2) summer of 9 rodent species in the central Negev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2024-04-26T20:26:19Z</dcterms:modified>
</cp:coreProperties>
</file>