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6D1F3-C873-45E7-AFB1-73585CCB34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69FA3-1103-4C74-97A1-092A5D484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the study area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6FB2D-884D-4AC3-837F-B01DAF871B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m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18, Issue 1, February 2008, Pages 55–62,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https://doi.org/10.1093/eurpub/ckm053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Map of the study area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Map of the study area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2024-04-26T15:24:48Z</dcterms:modified>
</cp:coreProperties>
</file>