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47510-EBBB-419F-BBBD-48EF2D3465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2F046-A812-4F30-B491-CC708AE1E1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Co-immunoprecipitation assay demonstrating MeCP2–Htt interactions in Hdh mouse striatum. (A) Co-immunoprecipitation assay in Hdh mouse striatum with anti-MeCP2 antibody followed by immunoblot with MAb2166 antibody against Htt protein demonstrates that a significant increase in Htt immunoreactivity for the 83, 47 and 25 kDa Htt fragments in the Hdh111/111 striatum compared with Hdh7/7. (B) Integrated density values for Htt fragment immunoreactivity from a total of five immunoblots. (C) Co-immunoprecipitation assay in mouse striatum with MAb2166 antibody against Htt protein followed by immunoblot with an anti-MeCP2 antibody demonstrates a significant increase in MeCP2 immunoreactivity in immunoprecipitated Hdh111/111 striatum compared with Hdh7/7. Control IgG co-immunoprecipitation followed by immunoblot with an anti-MeCP2 antibody in Hdh striatum. (D) Integrated density values for MeCP2 immunoreactivity from a total of four immunoblots; ***P &lt; 0.001, *P &lt; 0.05. IP, immunoprecipitation.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96C26-9A4A-4ACB-892D-627C1C3F24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1036–1044,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Co-immunoprecipitation assay demonstrating MeCP2–Htt interactions in Hdh mouse striatum.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Co-immunoprecipitation assay demonstrating MeCP2–Htt interactions in Hdh mouse striatum.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2024-04-26T08:02:14Z</dcterms:modified>
</cp:coreProperties>
</file>