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CB9884-ED38-42BB-9771-A46B742C56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8FF3E1-74FA-46BF-945D-93B08FA376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TRUST trial: post-implant follow-up scheme for 15 months. Three monthly (total 5) guideline-based4 evaluations were prescribed in both study arms. All were in-person (IPE) in Conventional. In Home Monitoring, evaluations were always remote, but at 3 and 15 months were followed by in-person, i.e. remote management was exercised solely for the interim 12 months.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European Society of Cardiology.This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144D1D-E3AA-4C1D-AAB0-D47EA911AE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u0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35, Issue 20, 21 May 2014, Pages 1345–1352, </a:t>
            </a:r>
            <a:r>
              <a:rPr lang="en-US" altLang="en-US" sz="1000">
                <a:solidFill>
                  <a:srgbClr val="333333"/>
                </a:solidFill>
                <a:hlinkClick r:id="rId3"/>
              </a:rPr>
              <a:t>https://doi.org/10.1093/eurheartj/ehu066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TRUST trial: post-implant follow-up scheme for 15 months. Three monthly (total 5) guideline-based</a:t>
            </a:r>
            <a:r>
              <a:rPr lang="en-US" altLang="en-US" b="0" baseline="30000"/>
              <a:t>4</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TRUST trial: post-implant follow-up scheme for 15 months. Three monthly (total 5) guideline-based4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2024-04-27T05:13:55Z</dcterms:modified>
</cp:coreProperties>
</file>