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D596314-F41C-402F-8C33-B4B27C5716F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82E18EC-A229-4B61-9D06-D72D64D82CC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BDA5DFF-98D8-4089-AC10-B4BC5156647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2024-04-26T05:03:15Z</dcterms:modified>
</cp:coreProperties>
</file>