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39693-8BB5-4747-A93A-D6A4A4F94C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D97957-C727-4C8B-8520-A0042D4A70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IOSCA is associated with mtDNA depletion in the brain, and the liver. The mtDNA amount in the tissues of the IOSCA patients (P1–P4, aged 21–26 years), the MIRAS patients (M1, aged 52 years; M2, aged 36 years), and the controls (C, aged 15–65 years). The results were obtained using real-time q-PCR. Values are shown relative to the average of all control samples for a given tissue. The error bars indicate the range of all control samples. Cerebral cortex, cerebellum and the liver show depletion of mtDNA in the IOSCA patients. The MIRAS patients show decreased mtDNA content in the brain and the liver. Similar results were obtained using Southern blotting.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3D1E9-022F-4516-AF90-46B2BEE4B7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IOSCA is associated with mtDNA depletion in the brain, and the liver. The mtDNA amount in the tissues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IOSCA is associated with mtDNA depletion in the brain, and the liver. The mtDNA amount in the tissues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2024-04-26T10:33:52Z</dcterms:modified>
</cp:coreProperties>
</file>