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F04190-261C-49A7-91C6-A1488C6AA8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D2CF4-C589-4BDE-8BF7-30543407F2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of number of risk factors to heavy alcohol use (Tests for linear trend: men (F = 73.6, P &lt; 0.001); women (F = 69.3, 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77418-AF62-4AF4-B3A2-0EC837761B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of gender and age to heavy alcohol use in Ukraine.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77418-AF62-4AF4-B3A2-0EC837761BC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h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lcalc/agh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40, Issue 4, July/August 2005, Pages 327–335,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https://doi.org/10.1093/alcalc/agh152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Relationship of number of risk factors to heavy alcohol use (Tests for linear trend: men (F = 73.6, 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404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40, Issue 4, July/August 2005, Pages 327–335,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https://doi.org/10.1093/alcalc/agh152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Relationship of gender and age to heavy alcohol use in Ukraine.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56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2. Relationship of number of risk factors to heavy alcohol use (Tests for linear trend: men (F = 73.6, P &lt; ...</vt:lpstr>
      <vt:lpstr>Fig. 1. Relationship of gender and age to heavy alcohol use in Ukraine.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2024-04-26T18:01:13Z</dcterms:modified>
</cp:coreProperties>
</file>