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2C9F4-36C2-41AF-9D06-AB5FC55513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81855-C288-4833-B45C-4877DF9A6D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(A): glass brain shows all brain areas activated during suppression of blinking (contrast: suppression minus spontaneous blinking). Panel (B): suppression of blinking: activations are seen in bilateral insular-claustrum regions (Ins-CL), right more than left; ACC, area 24, bilateral primary motor cortex, face area (M1), and SMA.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628A4-124B-4CFC-A959-0F10425F54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panels (A–F) show cortical areas activated during suppression of blinking: left and right anterior cingulate and SMA (panel A and B), left and right insula-claustrum and primary motor cortex (panel C and D); SMA and both motor areas M1 (panel E). For both Figures 1 and 2, activations are statistically significant at P = 0.05 false discovery rate corrected for multiple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628A4-124B-4CFC-A959-0F10425F54A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n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218–223,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Panel (A): glass brain shows all brain areas activated during suppression of blinking (contrast: suppression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210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218–223,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panels (A–F) show cortical areas activated during suppression of blinking: left and right anterior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4965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Panel (A): glass brain shows all brain areas activated during suppression of blinking (contrast: suppression ...</vt:lpstr>
      <vt:lpstr>Figure 2. The panels (A–F) show cortical areas activated during suppression of blinking: left and right anterior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2024-04-26T22:39:53Z</dcterms:modified>
</cp:coreProperties>
</file>