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B92F2-6624-43B5-A164-F38ED7AFFC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E20019-0665-45F2-9B48-7DB475639D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Projection of 10-mm spheres centered on Talairach coordinates from previous literature (see Table 1) onto cortical surface.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8F18DE-CF6C-4314-A6FC-802397F11F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4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1311–1318,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https://doi.org/10.1093/cercor/bhs419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Projection of 10-mm spheres centered on Talairach coordinates from previous literature (see Table 1) onto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Projection of 10-mm spheres centered on Talairach coordinates from previous literature (see Table 1) onto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2024-04-26T10:36:40Z</dcterms:modified>
</cp:coreProperties>
</file>