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359174-4AC5-4F10-B941-43FD83D202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7FB162-4CFC-44EE-8480-9C09E232AD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D3CF82-682B-45D0-A43B-0D7312A53B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2024-04-26T03:16:46Z</dcterms:modified>
</cp:coreProperties>
</file>